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58" r:id="rId6"/>
    <p:sldId id="263" r:id="rId7"/>
    <p:sldId id="261" r:id="rId8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5F7FA15-C60A-4146-B350-611397AE7E1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1D5C1E-A2F5-4B6F-A7BB-1855526A28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780108"/>
          </a:xfrm>
        </p:spPr>
        <p:txBody>
          <a:bodyPr>
            <a:noAutofit/>
          </a:bodyPr>
          <a:lstStyle/>
          <a:p>
            <a:r>
              <a:rPr lang="en-US" altLang="zh-TW" sz="6600" b="1" dirty="0" smtClean="0"/>
              <a:t>113</a:t>
            </a:r>
            <a:r>
              <a:rPr lang="zh-TW" altLang="zh-TW" sz="6600" b="1" dirty="0" smtClean="0"/>
              <a:t>學年</a:t>
            </a:r>
            <a:r>
              <a:rPr lang="zh-TW" altLang="zh-TW" sz="6600" b="1" dirty="0"/>
              <a:t>度新生</a:t>
            </a:r>
            <a:r>
              <a:rPr lang="zh-TW" altLang="zh-TW" sz="6600" b="1" dirty="0" smtClean="0"/>
              <a:t>訓練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zh-TW" sz="6600" b="1" dirty="0" smtClean="0"/>
              <a:t>總務</a:t>
            </a:r>
            <a:r>
              <a:rPr lang="zh-TW" altLang="zh-TW" sz="6600" b="1" dirty="0"/>
              <a:t>組報告事項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047987"/>
            <a:ext cx="6400800" cy="147320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03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844824"/>
            <a:ext cx="7380808" cy="4824536"/>
          </a:xfrm>
        </p:spPr>
        <p:txBody>
          <a:bodyPr/>
          <a:lstStyle/>
          <a:p>
            <a:r>
              <a:rPr lang="zh-TW" altLang="en-US" dirty="0" smtClean="0"/>
              <a:t>空院上班日可</a:t>
            </a:r>
            <a:r>
              <a:rPr lang="zh-TW" altLang="zh-TW" dirty="0" smtClean="0"/>
              <a:t>辦理</a:t>
            </a:r>
            <a:r>
              <a:rPr lang="zh-TW" altLang="zh-TW" sz="2600" b="1" dirty="0"/>
              <a:t>機車停車證</a:t>
            </a:r>
            <a:r>
              <a:rPr lang="zh-TW" altLang="zh-TW" dirty="0"/>
              <a:t>，</a:t>
            </a:r>
            <a:r>
              <a:rPr lang="zh-TW" altLang="zh-TW" b="1" u="sng" dirty="0">
                <a:solidFill>
                  <a:srgbClr val="FF0000"/>
                </a:solidFill>
              </a:rPr>
              <a:t>每人每</a:t>
            </a:r>
            <a:r>
              <a:rPr lang="zh-TW" altLang="zh-TW" b="1" u="sng" dirty="0" smtClean="0">
                <a:solidFill>
                  <a:srgbClr val="FF0000"/>
                </a:solidFill>
              </a:rPr>
              <a:t>學年</a:t>
            </a:r>
            <a:r>
              <a:rPr lang="en-US" altLang="zh-TW" b="1" u="sng" dirty="0" smtClean="0">
                <a:solidFill>
                  <a:srgbClr val="FF0000"/>
                </a:solidFill>
                <a:latin typeface="+mn-ea"/>
              </a:rPr>
              <a:t>200</a:t>
            </a:r>
            <a:r>
              <a:rPr lang="zh-TW" altLang="zh-TW" b="1" u="sng" dirty="0" smtClean="0">
                <a:solidFill>
                  <a:srgbClr val="FF0000"/>
                </a:solidFill>
              </a:rPr>
              <a:t>元</a:t>
            </a:r>
            <a:r>
              <a:rPr lang="zh-TW" altLang="zh-TW" dirty="0" smtClean="0"/>
              <a:t> </a:t>
            </a:r>
            <a:r>
              <a:rPr lang="zh-TW" altLang="zh-TW" dirty="0"/>
              <a:t>，完成手續後以</a:t>
            </a:r>
            <a:r>
              <a:rPr lang="zh-TW" altLang="zh-TW" b="1" dirty="0"/>
              <a:t>學生證刷卡</a:t>
            </a:r>
            <a:r>
              <a:rPr lang="zh-TW" altLang="zh-TW" b="1" dirty="0" smtClean="0"/>
              <a:t>進入</a:t>
            </a:r>
            <a:r>
              <a:rPr lang="zh-TW" altLang="en-US" b="1" dirty="0" smtClean="0"/>
              <a:t>機車</a:t>
            </a:r>
            <a:r>
              <a:rPr lang="zh-TW" altLang="zh-TW" dirty="0" smtClean="0"/>
              <a:t>停車場</a:t>
            </a:r>
            <a:r>
              <a:rPr lang="zh-TW" altLang="en-US" dirty="0" smtClean="0"/>
              <a:t>，並請將標籤紙貼在車牌上，供警衛方便查驗，如遺失補發費用為</a:t>
            </a:r>
            <a:r>
              <a:rPr lang="zh-TW" altLang="en-US" b="1" u="sng" dirty="0" smtClean="0">
                <a:solidFill>
                  <a:srgbClr val="FF0000"/>
                </a:solidFill>
              </a:rPr>
              <a:t>５０</a:t>
            </a:r>
            <a:r>
              <a:rPr lang="zh-TW" altLang="en-US" dirty="0" smtClean="0"/>
              <a:t>元</a:t>
            </a:r>
            <a:endParaRPr lang="zh-TW" altLang="zh-TW" b="1" u="sng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如須辦理</a:t>
            </a:r>
            <a:r>
              <a:rPr lang="zh-TW" altLang="zh-TW" sz="2600" b="1" dirty="0" smtClean="0"/>
              <a:t>汽車停車證</a:t>
            </a:r>
            <a:r>
              <a:rPr lang="zh-TW" altLang="zh-TW" dirty="0" smtClean="0"/>
              <a:t>申請</a:t>
            </a:r>
            <a:r>
              <a:rPr lang="en-US" altLang="zh-TW" dirty="0" smtClean="0"/>
              <a:t>(</a:t>
            </a:r>
            <a:r>
              <a:rPr lang="zh-TW" altLang="zh-TW" dirty="0" smtClean="0"/>
              <a:t>預計</a:t>
            </a:r>
            <a:r>
              <a:rPr lang="zh-TW" altLang="zh-TW" b="1" dirty="0" smtClean="0"/>
              <a:t>可抽</a:t>
            </a:r>
            <a:r>
              <a:rPr lang="en-US" altLang="zh-TW" b="1" u="sng" dirty="0" smtClean="0"/>
              <a:t>48</a:t>
            </a:r>
            <a:r>
              <a:rPr lang="zh-TW" altLang="zh-TW" b="1" u="sng" dirty="0" smtClean="0"/>
              <a:t>個車位</a:t>
            </a:r>
            <a:r>
              <a:rPr lang="en-US" altLang="zh-TW" dirty="0" smtClean="0"/>
              <a:t>)</a:t>
            </a:r>
            <a:r>
              <a:rPr lang="zh-TW" altLang="zh-TW" dirty="0" smtClean="0"/>
              <a:t>，</a:t>
            </a:r>
            <a:r>
              <a:rPr lang="zh-TW" altLang="en-US" dirty="0" smtClean="0"/>
              <a:t>本校會於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5</a:t>
            </a:r>
            <a:r>
              <a:rPr lang="zh-TW" altLang="en-US" dirty="0" smtClean="0"/>
              <a:t>日</a:t>
            </a:r>
            <a:r>
              <a:rPr lang="en-US" altLang="zh-TW" dirty="0" smtClean="0"/>
              <a:t>-9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18</a:t>
            </a:r>
            <a:r>
              <a:rPr lang="zh-TW" altLang="en-US" dirty="0" smtClean="0"/>
              <a:t>日公告線上並開放登記，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19</a:t>
            </a:r>
            <a:r>
              <a:rPr lang="zh-TW" altLang="en-US" dirty="0" smtClean="0"/>
              <a:t>日統一抽籤，中籤者開學後第一次面授日至空院總務組繳納停車費。</a:t>
            </a:r>
            <a:r>
              <a:rPr lang="zh-TW" altLang="zh-TW" b="1" u="sng" dirty="0" smtClean="0">
                <a:solidFill>
                  <a:srgbClr val="FF0000"/>
                </a:solidFill>
              </a:rPr>
              <a:t>依抽籤順序前</a:t>
            </a:r>
            <a:r>
              <a:rPr lang="en-US" altLang="zh-TW" b="1" u="sng" dirty="0" smtClean="0">
                <a:solidFill>
                  <a:srgbClr val="FF0000"/>
                </a:solidFill>
                <a:latin typeface="+mn-ea"/>
              </a:rPr>
              <a:t>48</a:t>
            </a:r>
            <a:r>
              <a:rPr lang="zh-TW" altLang="zh-TW" b="1" u="sng" dirty="0" smtClean="0">
                <a:solidFill>
                  <a:srgbClr val="FF0000"/>
                </a:solidFill>
              </a:rPr>
              <a:t>人至總務組繳費</a:t>
            </a:r>
            <a:r>
              <a:rPr lang="en-US" altLang="zh-TW" b="1" u="sng" dirty="0" smtClean="0">
                <a:solidFill>
                  <a:srgbClr val="FF0000"/>
                </a:solidFill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汽車停車一年</a:t>
            </a:r>
            <a:r>
              <a:rPr lang="en-US" altLang="zh-TW" b="1" u="sng" dirty="0" smtClean="0">
                <a:solidFill>
                  <a:srgbClr val="FF0000"/>
                </a:solidFill>
                <a:latin typeface="+mn-ea"/>
              </a:rPr>
              <a:t>1200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元。</a:t>
            </a:r>
            <a:r>
              <a:rPr lang="en-US" altLang="zh-TW" b="1" u="sng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汽車部份，假日</a:t>
            </a:r>
            <a:r>
              <a:rPr lang="zh-TW" altLang="en-US" dirty="0" smtClean="0"/>
              <a:t>班限</a:t>
            </a:r>
            <a:r>
              <a:rPr lang="en-US" altLang="zh-TW" dirty="0" smtClean="0"/>
              <a:t>【</a:t>
            </a:r>
            <a:r>
              <a:rPr lang="zh-TW" altLang="en-US" dirty="0" smtClean="0"/>
              <a:t>星期日</a:t>
            </a:r>
            <a:r>
              <a:rPr lang="en-US" altLang="zh-TW" dirty="0" smtClean="0"/>
              <a:t>】</a:t>
            </a:r>
            <a:r>
              <a:rPr lang="zh-TW" altLang="en-US" dirty="0" smtClean="0"/>
              <a:t>停車；平日班限</a:t>
            </a:r>
            <a:r>
              <a:rPr lang="en-US" altLang="zh-TW" dirty="0" smtClean="0"/>
              <a:t>【</a:t>
            </a:r>
            <a:r>
              <a:rPr lang="zh-TW" altLang="en-US" dirty="0" smtClean="0"/>
              <a:t>面授</a:t>
            </a:r>
            <a:r>
              <a:rPr lang="zh-TW" altLang="en-US" dirty="0"/>
              <a:t>日</a:t>
            </a:r>
            <a:r>
              <a:rPr lang="en-US" altLang="zh-TW" dirty="0" smtClean="0"/>
              <a:t>】</a:t>
            </a:r>
            <a:r>
              <a:rPr lang="zh-TW" altLang="en-US" dirty="0" smtClean="0"/>
              <a:t>當天，由本校系統設定入場。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辦理停車</a:t>
            </a:r>
            <a:r>
              <a:rPr lang="zh-TW" altLang="zh-TW" b="1" dirty="0"/>
              <a:t>證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8058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132856"/>
            <a:ext cx="7668840" cy="432048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→</a:t>
            </a:r>
            <a:r>
              <a:rPr lang="zh-TW" altLang="zh-TW" dirty="0" smtClean="0"/>
              <a:t>進入</a:t>
            </a:r>
            <a:r>
              <a:rPr lang="zh-TW" altLang="en-US" b="1" dirty="0" smtClean="0"/>
              <a:t>「</a:t>
            </a:r>
            <a:r>
              <a:rPr lang="zh-TW" altLang="zh-TW" b="1" dirty="0" smtClean="0"/>
              <a:t>國立</a:t>
            </a:r>
            <a:r>
              <a:rPr lang="zh-TW" altLang="zh-TW" b="1" dirty="0"/>
              <a:t>臺中科技大學附設空中進修學院</a:t>
            </a:r>
            <a:r>
              <a:rPr lang="zh-TW" altLang="zh-TW" b="1" dirty="0" smtClean="0"/>
              <a:t>首頁</a:t>
            </a:r>
            <a:r>
              <a:rPr lang="zh-TW" altLang="en-US" b="1" dirty="0" smtClean="0"/>
              <a:t>」</a:t>
            </a:r>
            <a:endParaRPr lang="en-US" altLang="zh-TW" b="1" dirty="0" smtClean="0"/>
          </a:p>
          <a:p>
            <a:r>
              <a:rPr lang="zh-TW" altLang="en-US" dirty="0" smtClean="0"/>
              <a:t>→</a:t>
            </a:r>
            <a:r>
              <a:rPr lang="zh-TW" altLang="zh-TW" dirty="0" smtClean="0"/>
              <a:t>學生</a:t>
            </a:r>
            <a:r>
              <a:rPr lang="zh-TW" altLang="zh-TW" dirty="0"/>
              <a:t>登入管理</a:t>
            </a:r>
            <a:r>
              <a:rPr lang="zh-TW" altLang="zh-TW" dirty="0" smtClean="0"/>
              <a:t>系統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eportal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鍵入</a:t>
            </a:r>
            <a:r>
              <a:rPr lang="zh-TW" altLang="zh-TW" b="1" dirty="0"/>
              <a:t>學號</a:t>
            </a:r>
            <a:r>
              <a:rPr lang="zh-TW" altLang="zh-TW" dirty="0"/>
              <a:t>及</a:t>
            </a:r>
            <a:r>
              <a:rPr lang="zh-TW" altLang="zh-TW" b="1" dirty="0" smtClean="0"/>
              <a:t>密碼</a:t>
            </a:r>
            <a:endParaRPr lang="en-US" altLang="zh-TW" b="1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進入</a:t>
            </a:r>
            <a:r>
              <a:rPr lang="zh-TW" altLang="zh-TW" b="1" dirty="0"/>
              <a:t>「學生管理系統</a:t>
            </a:r>
            <a:r>
              <a:rPr lang="zh-TW" altLang="zh-TW" b="1" dirty="0" smtClean="0"/>
              <a:t>」</a:t>
            </a:r>
            <a:endParaRPr lang="en-US" altLang="zh-TW" b="1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點選</a:t>
            </a:r>
            <a:r>
              <a:rPr lang="zh-TW" altLang="zh-TW" dirty="0"/>
              <a:t>左上角</a:t>
            </a:r>
            <a:r>
              <a:rPr lang="zh-TW" altLang="zh-TW" b="1" dirty="0"/>
              <a:t>「主選單</a:t>
            </a:r>
            <a:r>
              <a:rPr lang="zh-TW" altLang="zh-TW" b="1" dirty="0" smtClean="0"/>
              <a:t>」</a:t>
            </a:r>
            <a:endParaRPr lang="en-US" altLang="zh-TW" b="1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點選</a:t>
            </a:r>
            <a:r>
              <a:rPr lang="zh-TW" altLang="zh-TW" b="1" dirty="0"/>
              <a:t>「外部連結</a:t>
            </a:r>
            <a:r>
              <a:rPr lang="zh-TW" altLang="zh-TW" b="1" dirty="0" smtClean="0"/>
              <a:t>」</a:t>
            </a:r>
            <a:endParaRPr lang="en-US" altLang="zh-TW" b="1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點選</a:t>
            </a:r>
            <a:r>
              <a:rPr lang="zh-TW" altLang="zh-TW" b="1" dirty="0"/>
              <a:t>「申請與列印</a:t>
            </a:r>
            <a:r>
              <a:rPr lang="zh-TW" altLang="zh-TW" b="1" dirty="0" smtClean="0"/>
              <a:t>」</a:t>
            </a:r>
            <a:endParaRPr lang="en-US" altLang="zh-TW" b="1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按</a:t>
            </a:r>
            <a:r>
              <a:rPr lang="zh-TW" altLang="zh-TW" dirty="0"/>
              <a:t>同意上述權益說明</a:t>
            </a:r>
            <a:r>
              <a:rPr lang="zh-TW" altLang="zh-TW" dirty="0" smtClean="0"/>
              <a:t>內容</a:t>
            </a:r>
            <a:endParaRPr lang="en-US" altLang="zh-TW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輸入</a:t>
            </a:r>
            <a:r>
              <a:rPr lang="zh-TW" altLang="zh-TW" dirty="0"/>
              <a:t>基本資料及停車證申請車證種類及</a:t>
            </a:r>
            <a:r>
              <a:rPr lang="zh-TW" altLang="zh-TW" dirty="0" smtClean="0"/>
              <a:t>車牌號碼</a:t>
            </a:r>
            <a:endParaRPr lang="en-US" altLang="zh-TW" dirty="0"/>
          </a:p>
          <a:p>
            <a:r>
              <a:rPr lang="zh-TW" altLang="en-US" dirty="0"/>
              <a:t>→</a:t>
            </a:r>
            <a:r>
              <a:rPr lang="zh-TW" altLang="zh-TW" dirty="0" smtClean="0"/>
              <a:t>送出</a:t>
            </a:r>
            <a:r>
              <a:rPr lang="zh-TW" altLang="zh-TW" dirty="0"/>
              <a:t>申請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網路申請停車證操作</a:t>
            </a:r>
            <a:r>
              <a:rPr lang="zh-TW" altLang="zh-TW" dirty="0" smtClean="0"/>
              <a:t>流程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13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413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購卡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：</a:t>
            </a:r>
            <a:r>
              <a:rPr lang="zh-TW" altLang="zh-TW" dirty="0" smtClean="0"/>
              <a:t>請</a:t>
            </a:r>
            <a:r>
              <a:rPr lang="zh-TW" altLang="zh-TW" dirty="0"/>
              <a:t>至</a:t>
            </a:r>
            <a:r>
              <a:rPr lang="zh-TW" altLang="zh-TW" sz="2800" b="1" dirty="0">
                <a:solidFill>
                  <a:srgbClr val="FF0000"/>
                </a:solidFill>
              </a:rPr>
              <a:t>資訊樓一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樓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、中商大樓一樓</a:t>
            </a:r>
            <a:r>
              <a:rPr lang="zh-TW" altLang="zh-TW" dirty="0" smtClean="0"/>
              <a:t>自動</a:t>
            </a:r>
            <a:r>
              <a:rPr lang="zh-TW" altLang="zh-TW" dirty="0"/>
              <a:t>販賣機購買，</a:t>
            </a:r>
            <a:r>
              <a:rPr lang="zh-TW" altLang="zh-TW" b="1" u="sng" dirty="0"/>
              <a:t>空卡每張為</a:t>
            </a:r>
            <a:r>
              <a:rPr lang="en-US" altLang="zh-TW" b="1" u="sng" dirty="0"/>
              <a:t>100</a:t>
            </a:r>
            <a:r>
              <a:rPr lang="zh-TW" altLang="zh-TW" b="1" u="sng" dirty="0"/>
              <a:t>元再儲</a:t>
            </a:r>
            <a:r>
              <a:rPr lang="zh-TW" altLang="zh-TW" b="1" u="sng" dirty="0" smtClean="0"/>
              <a:t>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《</a:t>
            </a:r>
            <a:r>
              <a:rPr lang="zh-TW" altLang="en-US" dirty="0" smtClean="0"/>
              <a:t>退費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：</a:t>
            </a:r>
            <a:r>
              <a:rPr lang="zh-TW" altLang="zh-TW" dirty="0" smtClean="0"/>
              <a:t>冷氣</a:t>
            </a:r>
            <a:r>
              <a:rPr lang="zh-TW" altLang="zh-TW" dirty="0"/>
              <a:t>卡退費請攜</a:t>
            </a:r>
            <a:r>
              <a:rPr lang="zh-TW" altLang="zh-TW" sz="2800" b="1" u="sng" dirty="0">
                <a:solidFill>
                  <a:srgbClr val="FF0000"/>
                </a:solidFill>
              </a:rPr>
              <a:t>存摺影</a:t>
            </a:r>
            <a:r>
              <a:rPr lang="zh-TW" altLang="zh-TW" sz="2800" b="1" u="sng" dirty="0" smtClean="0">
                <a:solidFill>
                  <a:srgbClr val="FF0000"/>
                </a:solidFill>
              </a:rPr>
              <a:t>本</a:t>
            </a:r>
            <a:r>
              <a:rPr lang="zh-TW" altLang="en-US" dirty="0" smtClean="0"/>
              <a:t>及</a:t>
            </a:r>
            <a:r>
              <a:rPr lang="zh-TW" altLang="en-US" sz="2800" b="1" u="sng" dirty="0" smtClean="0">
                <a:solidFill>
                  <a:srgbClr val="FF0000"/>
                </a:solidFill>
              </a:rPr>
              <a:t>冷氣卡</a:t>
            </a:r>
            <a:r>
              <a:rPr lang="zh-TW" altLang="zh-TW" dirty="0" smtClean="0"/>
              <a:t>至</a:t>
            </a:r>
            <a:r>
              <a:rPr lang="zh-TW" altLang="zh-TW" dirty="0"/>
              <a:t>總務組</a:t>
            </a:r>
            <a:r>
              <a:rPr lang="zh-TW" altLang="zh-TW" dirty="0" smtClean="0"/>
              <a:t>辦理</a:t>
            </a:r>
            <a:r>
              <a:rPr lang="zh-TW" altLang="en-US" dirty="0" smtClean="0"/>
              <a:t>。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教室冷氣卡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9929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請各班班代表，於開學第一次面授日當日上課前，至空院總務組辦公室，領取作業櫃室</a:t>
            </a:r>
            <a:r>
              <a:rPr lang="en-US" altLang="zh-TW" dirty="0" smtClean="0"/>
              <a:t>(4209)</a:t>
            </a:r>
            <a:r>
              <a:rPr lang="zh-TW" altLang="en-US" dirty="0" smtClean="0"/>
              <a:t>鑰匙，櫃內有各班上課需用之麥克風及消毒用酒精，</a:t>
            </a:r>
            <a:r>
              <a:rPr lang="zh-TW" altLang="en-US" dirty="0"/>
              <a:t>少數</a:t>
            </a:r>
            <a:r>
              <a:rPr lang="zh-TW" altLang="en-US" dirty="0" smtClean="0"/>
              <a:t>教室內含電扇控制器。</a:t>
            </a:r>
            <a:endParaRPr lang="en-US" altLang="zh-TW" dirty="0" smtClean="0"/>
          </a:p>
          <a:p>
            <a:r>
              <a:rPr lang="zh-TW" altLang="en-US" dirty="0" smtClean="0"/>
              <a:t>學期中，每次上完課，請將器材歸位並上鎖，請幹部自行保管鑰匙。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</a:t>
            </a:r>
            <a:r>
              <a:rPr lang="zh-TW" altLang="en-US" dirty="0" smtClean="0"/>
              <a:t>器材之借用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262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12068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5000" b="1" dirty="0" smtClean="0"/>
              <a:t>謝謝聆聽！！</a:t>
            </a:r>
            <a:endParaRPr lang="zh-TW" alt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57308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336</TotalTime>
  <Words>382</Words>
  <Application>Microsoft Office PowerPoint</Application>
  <PresentationFormat>如螢幕大小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標楷體</vt:lpstr>
      <vt:lpstr>Candara</vt:lpstr>
      <vt:lpstr>Symbol</vt:lpstr>
      <vt:lpstr>波形</vt:lpstr>
      <vt:lpstr>113學年度新生訓練 總務組報告事項</vt:lpstr>
      <vt:lpstr>辦理停車證</vt:lpstr>
      <vt:lpstr>網路申請停車證操作流程</vt:lpstr>
      <vt:lpstr>PowerPoint 簡報</vt:lpstr>
      <vt:lpstr>教室冷氣卡</vt:lpstr>
      <vt:lpstr>教學器材之借用</vt:lpstr>
      <vt:lpstr>謝謝聆聽！！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106學年度新生訓練總務組報告事項</dc:title>
  <dc:creator>user</dc:creator>
  <cp:lastModifiedBy>user</cp:lastModifiedBy>
  <cp:revision>34</cp:revision>
  <cp:lastPrinted>2024-09-04T05:58:24Z</cp:lastPrinted>
  <dcterms:created xsi:type="dcterms:W3CDTF">2017-08-28T02:54:12Z</dcterms:created>
  <dcterms:modified xsi:type="dcterms:W3CDTF">2024-09-09T01:44:05Z</dcterms:modified>
</cp:coreProperties>
</file>